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0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83F43-CCE0-2D82-FCDE-AF4262D57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5DC665-6A6D-4F31-164C-CBEEF8019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FD52DF-7561-8136-7761-809A25D0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9DEDDC-26B2-7560-B267-13D3FC9BA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3CC699-F47A-8D70-2086-BFBC9B51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18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F89C6-50B6-CEE8-34D3-574E807A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10F4A81-5160-BDAD-77EC-58B872B12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1BEB20-07CF-14D3-DE73-CE544ECA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96C534-11EC-A743-6DEE-3A5A21EC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1DC7C4-E0CF-BAF7-4C21-34988BB0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42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FEE73F7-A15E-59FE-A4F7-F8F93E4CB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0E2D808-4362-5677-E79C-37DE5B0F0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E83BC8-ABCA-86A5-AE89-E072D3DC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3A1F4A-528E-F6C4-8ED5-2AF18016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4CC5FA-DAF4-60B1-51B7-9DAC1044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32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FCC92-2272-9788-45BC-9E0D3DE5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96233B-AFB8-1EC3-CB86-E4C70638D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8094A8-DA8B-AD12-A260-3D6E7310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AD6E1A-1014-4BA0-7D3A-4ECACAAD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7479B4-4910-BD48-38A4-B1B37BB8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43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37A3A-5D29-2A20-7D95-DC34D11A0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0185C5-D61E-73CD-3D86-351292FC9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A49576-34AC-E5B9-9549-161BCC78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C86913-55A0-F3EB-C5C0-A7FC942A0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BE2897-0DAE-EB27-3459-70697D33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37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A6BFB-78CA-BE6A-E4E3-A9142A49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88C31C-4D02-08E6-BB92-8227F23A1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24BF67-AE72-F955-C83A-B18C97EBD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5C4D2C-16FB-7B2F-2BCD-723D37472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33D613-2B6E-1825-F003-433180A14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FC0482-6A64-CFC1-ECA0-C647AE89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83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7AE8D-A803-91FE-1C4A-686F56D82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B4EAF2-B543-3BA9-06D6-6A9760F4A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005C28-1608-66C3-147A-CA905B5A9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6460C8D-37DE-DDC4-764B-B5B1773FF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DD949B-B970-AF7F-786A-7E84DA75A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0D926A4-6E93-C5E2-C622-3BB5F868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9F30B64-C5BB-4A88-9549-638B9D94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C033F03-6B90-34F5-A926-2A956836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89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B2F5B-DA68-6F30-D739-5B138FCCB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25B346-8B8D-5FDC-68DB-C7F61BDC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3950573-7993-EE29-B971-A9A54C82D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8F41340-E4CF-A29D-734A-8B9F0DBBC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0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5F5A7E1-CC85-08E6-3860-A26A8775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8ED52C9-8250-9596-C206-7F554D37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81EB08D-DC1E-6BE0-E508-770B231C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AF4DB-E56C-765C-D755-9BD6BA6A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F2F925-4552-7E8D-C819-A528F54A8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69018B-21AA-00DA-6736-E5BC50A8E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697849-CD6D-A4E1-940C-8B5C4073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064183-BB58-D03C-24EC-0CDF7D5E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829EFA-152C-8BAA-03D0-7802026D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46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130F2-3010-D43B-5026-449DF88B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270E4D-1E43-AF1B-C4AF-935730913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63010D-B6EE-87B6-AC21-898BB61BC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E2CAEC-4613-CDBD-ECDE-CFA96AA9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1DFF92-1C21-05DF-CB93-CC43F310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02C3F4-FE63-B382-B2B2-EB6B412B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55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C4C7BF9-D81C-EBD5-BE95-223EF9DDD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35874D-5ED5-E721-866E-E4367D5D6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58BE79-5C8B-27A8-219D-644C85F8B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EE42F-5AC0-4A41-9127-00776EDF0F8C}" type="datetimeFigureOut">
              <a:rPr lang="nl-NL" smtClean="0"/>
              <a:t>12-12-2023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732ABE-64E0-E31E-C455-D09116074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30E416-5552-B928-55F8-551E405F2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A9AFC-5C9E-4D4E-BEC5-6F79B17AEC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31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495918-1757-6FC7-6766-D628DD219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nl-NL" sz="5400"/>
              <a:t>zaadeters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F1B5AE-309C-DDA8-42AE-0D22E7A14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953037"/>
            <a:ext cx="4036333" cy="1709849"/>
          </a:xfrm>
        </p:spPr>
        <p:txBody>
          <a:bodyPr anchor="b">
            <a:normAutofit/>
          </a:bodyPr>
          <a:lstStyle/>
          <a:p>
            <a:pPr algn="l"/>
            <a:r>
              <a:rPr lang="nl-NL" sz="2000"/>
              <a:t>Tijmen Beems, Milan Schouten, Chayenne ?, Noushka Greve</a:t>
            </a:r>
          </a:p>
        </p:txBody>
      </p:sp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82" name="Rectangle 308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3" name="Rectangle 308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4" name="Rectangle 308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6" name="Rectangle 308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Rectangle 308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intertuin Winter Color Palette, Winter Colors, Deep Winter, Winter ...">
            <a:extLst>
              <a:ext uri="{FF2B5EF4-FFF2-40B4-BE49-F238E27FC236}">
                <a16:creationId xmlns:a16="http://schemas.microsoft.com/office/drawing/2014/main" id="{9AB2A53C-3319-C947-751A-54EA79EB4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1441263"/>
            <a:ext cx="5536001" cy="391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14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20AF01B-D099-4710-BF18-E2832A9B6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E42967-600A-25C7-71C2-95B539DCC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pPr algn="l"/>
            <a:r>
              <a:rPr lang="nl-NL" sz="5000"/>
              <a:t>- Roodvoorhoofd kakariki</a:t>
            </a:r>
            <a:br>
              <a:rPr lang="nl-NL" sz="5000"/>
            </a:br>
            <a:r>
              <a:rPr lang="nl-NL" sz="5000"/>
              <a:t>-Grasparkiet</a:t>
            </a:r>
            <a:br>
              <a:rPr lang="nl-NL" sz="5000"/>
            </a:br>
            <a:r>
              <a:rPr lang="nl-NL" sz="5000"/>
              <a:t>-Halsbandparkiet</a:t>
            </a:r>
            <a:br>
              <a:rPr lang="nl-NL" sz="5000"/>
            </a:br>
            <a:r>
              <a:rPr lang="nl-NL" sz="5000"/>
              <a:t>-Kanarie</a:t>
            </a:r>
            <a:br>
              <a:rPr lang="nl-NL" sz="5000"/>
            </a:br>
            <a:endParaRPr lang="nl-NL" sz="500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A2D31AF-3560-BA93-4AF7-84C0EFBB9788}"/>
              </a:ext>
            </a:extLst>
          </p:cNvPr>
          <p:cNvSpPr txBox="1"/>
          <p:nvPr/>
        </p:nvSpPr>
        <p:spPr>
          <a:xfrm>
            <a:off x="8791575" y="1238250"/>
            <a:ext cx="3000375" cy="43815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nl-NL" sz="2800"/>
              <a:t>Onze vogels: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31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F733AD-D894-063F-7E6D-7423383BE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1"/>
            <a:ext cx="6692827" cy="984503"/>
          </a:xfrm>
        </p:spPr>
        <p:txBody>
          <a:bodyPr>
            <a:normAutofit/>
          </a:bodyPr>
          <a:lstStyle/>
          <a:p>
            <a:pPr algn="l"/>
            <a:r>
              <a:rPr lang="nl-NL" sz="4800" dirty="0"/>
              <a:t>Roodvoorhoofd </a:t>
            </a:r>
            <a:r>
              <a:rPr lang="nl-NL" sz="4800" dirty="0" err="1"/>
              <a:t>kakariki</a:t>
            </a:r>
            <a:endParaRPr lang="nl-NL" sz="4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1635A6-6B0A-56A3-FC07-A68C1AE2A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0167" y="1258210"/>
            <a:ext cx="5195081" cy="1755837"/>
          </a:xfrm>
        </p:spPr>
        <p:txBody>
          <a:bodyPr>
            <a:normAutofit/>
          </a:bodyPr>
          <a:lstStyle/>
          <a:p>
            <a:pPr algn="l"/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Verschil man en pop:</a:t>
            </a:r>
          </a:p>
          <a:p>
            <a:pPr algn="l"/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man heeft een </a:t>
            </a:r>
            <a:r>
              <a:rPr lang="nl-N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forsere snavel, een groter postuur, iets meer rood op de kop</a:t>
            </a:r>
          </a:p>
          <a:p>
            <a:pPr algn="l"/>
            <a:endParaRPr lang="nl-NL" dirty="0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Kakariki - Info dierenspeciaalzaakkaro.be">
            <a:extLst>
              <a:ext uri="{FF2B5EF4-FFF2-40B4-BE49-F238E27FC236}">
                <a16:creationId xmlns:a16="http://schemas.microsoft.com/office/drawing/2014/main" id="{1660DC4D-AF4B-1683-8B45-E65FF6327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90231" y="320040"/>
            <a:ext cx="4067384" cy="5981446"/>
          </a:xfrm>
          <a:prstGeom prst="rect">
            <a:avLst/>
          </a:prstGeom>
          <a:noFill/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70D8FB4-3AF4-21E3-3895-7E33337220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85" y="2023358"/>
            <a:ext cx="2194543" cy="2194543"/>
          </a:xfrm>
          <a:prstGeom prst="rect">
            <a:avLst/>
          </a:prstGeom>
          <a:noFill/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7EED7A5-86B1-7A13-B64B-09456387A7DD}"/>
              </a:ext>
            </a:extLst>
          </p:cNvPr>
          <p:cNvSpPr txBox="1"/>
          <p:nvPr/>
        </p:nvSpPr>
        <p:spPr>
          <a:xfrm>
            <a:off x="2654942" y="3310763"/>
            <a:ext cx="3271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Kromsnavel: Korte, Kromme brede snavel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5723CF4-00A4-0175-A657-9A84F9A135CE}"/>
              </a:ext>
            </a:extLst>
          </p:cNvPr>
          <p:cNvSpPr txBox="1"/>
          <p:nvPr/>
        </p:nvSpPr>
        <p:spPr>
          <a:xfrm>
            <a:off x="549355" y="5037868"/>
            <a:ext cx="6618345" cy="1362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Anatomische kenmerken: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Middelgrote vogel met een lengte van 25 cm, 2 tenen voor 2 achter, korte kromme brede snavel</a:t>
            </a:r>
          </a:p>
        </p:txBody>
      </p:sp>
    </p:spTree>
    <p:extLst>
      <p:ext uri="{BB962C8B-B14F-4D97-AF65-F5344CB8AC3E}">
        <p14:creationId xmlns:p14="http://schemas.microsoft.com/office/powerpoint/2010/main" val="249704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84010A-8EF9-2ADE-8FCC-3D82363E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52400"/>
            <a:ext cx="11561064" cy="2206192"/>
          </a:xfrm>
        </p:spPr>
        <p:txBody>
          <a:bodyPr anchor="b">
            <a:normAutofit/>
          </a:bodyPr>
          <a:lstStyle/>
          <a:p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Voeding:</a:t>
            </a:r>
            <a:b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 het wild: </a:t>
            </a:r>
            <a:r>
              <a:rPr lang="nl-N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zaden, vruchten, bloemen, nectar, insecten en larven</a:t>
            </a:r>
            <a:br>
              <a:rPr lang="nl-N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Gevangenschap: </a:t>
            </a:r>
            <a:r>
              <a:rPr lang="nl-N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Zaadmengsel voor grote parkieten. Bijvoeding: </a:t>
            </a:r>
            <a:r>
              <a:rPr lang="nl-NL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eivoer</a:t>
            </a:r>
            <a:r>
              <a:rPr lang="nl-N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fruit, twijgen en groenvoer, grit en sepia maagkiezel</a:t>
            </a:r>
            <a:br>
              <a:rPr lang="nl-NL" sz="1400" dirty="0"/>
            </a:br>
            <a:endParaRPr lang="nl-NL" sz="1400" dirty="0"/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D39763-E805-272B-7532-4A854E6D3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5586984" cy="34107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Foerageer gedrag: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nl-NL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Graven (opzoek naar voedsel) krabben met dan met de pootjes tussen de takjes en bladeren.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nl-NL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Klimmen en klauteren.</a:t>
            </a:r>
          </a:p>
          <a:p>
            <a:endParaRPr lang="nl-NL" sz="2200" dirty="0"/>
          </a:p>
        </p:txBody>
      </p:sp>
      <p:pic>
        <p:nvPicPr>
          <p:cNvPr id="1026" name="Picture 2" descr="Afbeeldingsresultaten voor foerageer gedrag kakariki">
            <a:extLst>
              <a:ext uri="{FF2B5EF4-FFF2-40B4-BE49-F238E27FC236}">
                <a16:creationId xmlns:a16="http://schemas.microsoft.com/office/drawing/2014/main" id="{248BF8F0-3EF8-DB30-5B70-77E5B509B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73520" y="3151136"/>
            <a:ext cx="4811776" cy="324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54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CE162E-CD05-624F-B25D-CC66FED07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87474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Grasparkiet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9CA789-5774-98AF-8364-314A57BEF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743" y="1684784"/>
            <a:ext cx="4563645" cy="1302256"/>
          </a:xfrm>
        </p:spPr>
        <p:txBody>
          <a:bodyPr>
            <a:normAutofit/>
          </a:bodyPr>
          <a:lstStyle/>
          <a:p>
            <a:pPr algn="l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Verschil man en pop:</a:t>
            </a:r>
          </a:p>
          <a:p>
            <a:pPr algn="l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Mannen: blauwe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neusdop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Vrouwen: roze tot licht beige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neusdop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Hoe weet u of een parkiet een mannetje of een vrouwtje is? | Variaties ...">
            <a:extLst>
              <a:ext uri="{FF2B5EF4-FFF2-40B4-BE49-F238E27FC236}">
                <a16:creationId xmlns:a16="http://schemas.microsoft.com/office/drawing/2014/main" id="{6398848A-8234-AEFB-59F3-0117439B7C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0572" y="1677040"/>
            <a:ext cx="5608830" cy="3393343"/>
          </a:xfrm>
          <a:prstGeom prst="rect">
            <a:avLst/>
          </a:prstGeom>
          <a:noFill/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153560A-A43C-D749-5ACA-A03D3A2BF82B}"/>
              </a:ext>
            </a:extLst>
          </p:cNvPr>
          <p:cNvSpPr txBox="1"/>
          <p:nvPr/>
        </p:nvSpPr>
        <p:spPr>
          <a:xfrm>
            <a:off x="747743" y="3117344"/>
            <a:ext cx="3844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Snavel: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Kromsnavel, kromme sterke snavel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B8563D6-5CEE-34DE-E4AC-D471DF22F745}"/>
              </a:ext>
            </a:extLst>
          </p:cNvPr>
          <p:cNvSpPr txBox="1"/>
          <p:nvPr/>
        </p:nvSpPr>
        <p:spPr>
          <a:xfrm>
            <a:off x="688623" y="4156108"/>
            <a:ext cx="48338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Anatomische kenmerken:</a:t>
            </a:r>
          </a:p>
          <a:p>
            <a:r>
              <a:rPr lang="nl-N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tot 24 cm lang, 30 tot 40 gram, 2 tenen naar voren 2 tenen naar achter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32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3072F1-7F75-AE2B-6806-EE62D3B0B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56" y="2275840"/>
            <a:ext cx="5780024" cy="4043680"/>
          </a:xfrm>
        </p:spPr>
        <p:txBody>
          <a:bodyPr anchor="b">
            <a:norm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Voeding:</a:t>
            </a:r>
            <a:b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wild: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reeks zaden, grassen, granen, onkruid, af en toe wormen, spinnen, kevers en andere insecten.</a:t>
            </a:r>
            <a:b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gevangenschap: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varieerd menu van pellets, groente en vruchten, kleine hoeveelheid zaden en noten. Bijvoer: gierst, grit, maagkiezel, </a:t>
            </a:r>
            <a:r>
              <a:rPr lang="nl-NL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eivoer</a:t>
            </a: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(90 % pellets, 10% overig voedsel)</a:t>
            </a:r>
            <a:br>
              <a:rPr lang="nl-NL" sz="1400" dirty="0"/>
            </a:br>
            <a:endParaRPr lang="nl-NL" sz="14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5D2B1F-DBCA-E947-0C26-BD81C5C4E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636016"/>
            <a:ext cx="4818888" cy="144678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Foerageer gedrag:</a:t>
            </a:r>
          </a:p>
          <a:p>
            <a:pPr marL="0" indent="0">
              <a:buNone/>
            </a:pPr>
            <a:r>
              <a:rPr lang="nl-NL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Scharrelen op de bodem naar voedsel</a:t>
            </a:r>
          </a:p>
          <a:p>
            <a:pPr marL="0" indent="0">
              <a:buNone/>
            </a:pPr>
            <a:r>
              <a:rPr lang="nl-NL" sz="2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Klimmen op zoek naar fruit en zaden</a:t>
            </a:r>
            <a:endParaRPr lang="nl-NL" sz="2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sz="2200" dirty="0"/>
          </a:p>
        </p:txBody>
      </p:sp>
      <p:pic>
        <p:nvPicPr>
          <p:cNvPr id="2050" name="Picture 2" descr="Voeding van grasparkieten, wat is nu het beste voer? | zooplus">
            <a:extLst>
              <a:ext uri="{FF2B5EF4-FFF2-40B4-BE49-F238E27FC236}">
                <a16:creationId xmlns:a16="http://schemas.microsoft.com/office/drawing/2014/main" id="{71CED133-5B5B-25A0-AB5E-9841E41A3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8880" y="1359408"/>
            <a:ext cx="5458968" cy="363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445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35891</TotalTime>
  <Words>161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Kantoorthema</vt:lpstr>
      <vt:lpstr>zaadeters</vt:lpstr>
      <vt:lpstr>- Roodvoorhoofd kakariki -Grasparkiet -Halsbandparkiet -Kanarie </vt:lpstr>
      <vt:lpstr>Roodvoorhoofd kakariki</vt:lpstr>
      <vt:lpstr>Voeding: In het wild: zaden, vruchten, bloemen, nectar, insecten en larven  Gevangenschap: Zaadmengsel voor grote parkieten. Bijvoeding: eivoer, fruit, twijgen en groenvoer, grit en sepia maagkiezel </vt:lpstr>
      <vt:lpstr>Grasparkiet</vt:lpstr>
      <vt:lpstr>Voeding:  wild: Een reeks zaden, grassen, granen, onkruid, af en toe wormen, spinnen, kevers en andere insecten.  gevangenschap: Gevarieerd menu van pellets, groente en vruchten, kleine hoeveelheid zaden en noten. Bijvoer: gierst, grit, maagkiezel, eivoer (90 % pellets, 10% overig voedsel)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zaadeters</dc:title>
  <dc:creator>Noushka Greve</dc:creator>
  <cp:lastModifiedBy>Tijmen </cp:lastModifiedBy>
  <cp:revision>2</cp:revision>
  <dcterms:created xsi:type="dcterms:W3CDTF">2023-12-12T12:25:58Z</dcterms:created>
  <dcterms:modified xsi:type="dcterms:W3CDTF">2024-01-06T11:08:10Z</dcterms:modified>
</cp:coreProperties>
</file>